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63" r:id="rId7"/>
    <p:sldId id="275" r:id="rId8"/>
    <p:sldId id="265" r:id="rId9"/>
    <p:sldId id="276" r:id="rId10"/>
    <p:sldId id="266" r:id="rId11"/>
    <p:sldId id="257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DDF6B-E947-49EF-8E97-557A0FCD19C9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7513F-2BA2-4392-B0DF-17EC5DAD50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309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936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420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33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709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7047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311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091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76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4512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96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58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84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33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18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06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6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06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994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61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75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68FEE-E117-470B-9780-D12376548218}" type="datetimeFigureOut">
              <a:rPr lang="en-GB" smtClean="0"/>
              <a:t>28/03/2020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05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20147" y="667571"/>
            <a:ext cx="1042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B-actin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13AB82C8-D6EC-458C-8654-C7310BD42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t="398" r="2644" b="48348"/>
          <a:stretch/>
        </p:blipFill>
        <p:spPr bwMode="auto">
          <a:xfrm>
            <a:off x="857508" y="1238831"/>
            <a:ext cx="8155591" cy="389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735243-384C-4E21-B1A5-2581D5E7ECAC}"/>
              </a:ext>
            </a:extLst>
          </p:cNvPr>
          <p:cNvSpPr/>
          <p:nvPr/>
        </p:nvSpPr>
        <p:spPr>
          <a:xfrm>
            <a:off x="1063134" y="2027583"/>
            <a:ext cx="7815823" cy="6228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060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250825" y="1619250"/>
            <a:ext cx="808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ATR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0D75E497-752E-43C2-8214-2E8FD8B96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r="2899" b="53648"/>
          <a:stretch/>
        </p:blipFill>
        <p:spPr bwMode="auto">
          <a:xfrm>
            <a:off x="1058863" y="1619250"/>
            <a:ext cx="7992372" cy="340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5468A1-7E20-458A-BEC8-5B664787CC7C}"/>
              </a:ext>
            </a:extLst>
          </p:cNvPr>
          <p:cNvSpPr/>
          <p:nvPr/>
        </p:nvSpPr>
        <p:spPr>
          <a:xfrm>
            <a:off x="1058863" y="2544417"/>
            <a:ext cx="7806841" cy="636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63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TextBox 11"/>
          <p:cNvSpPr txBox="1">
            <a:spLocks noChangeArrowheads="1"/>
          </p:cNvSpPr>
          <p:nvPr/>
        </p:nvSpPr>
        <p:spPr bwMode="auto">
          <a:xfrm>
            <a:off x="236538" y="2411413"/>
            <a:ext cx="806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>
                <a:latin typeface="Calibri" panose="020F0502020204030204" pitchFamily="34" charset="0"/>
              </a:rPr>
              <a:t>pATR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58C29D3C-7495-443A-99E2-E95773C5B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8" t="219" r="3990" b="55159"/>
          <a:stretch/>
        </p:blipFill>
        <p:spPr bwMode="auto">
          <a:xfrm>
            <a:off x="1099930" y="1704561"/>
            <a:ext cx="8044070" cy="3215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CBD8FB-F999-4518-9A0A-7523624D618E}"/>
              </a:ext>
            </a:extLst>
          </p:cNvPr>
          <p:cNvSpPr/>
          <p:nvPr/>
        </p:nvSpPr>
        <p:spPr>
          <a:xfrm>
            <a:off x="1306968" y="2888974"/>
            <a:ext cx="2893971" cy="5400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C47CA3-4A10-44B6-B9E3-9DE822A8576F}"/>
              </a:ext>
            </a:extLst>
          </p:cNvPr>
          <p:cNvSpPr/>
          <p:nvPr/>
        </p:nvSpPr>
        <p:spPr>
          <a:xfrm>
            <a:off x="4391057" y="2981739"/>
            <a:ext cx="3918056" cy="64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82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Box 10"/>
          <p:cNvSpPr txBox="1">
            <a:spLocks noChangeArrowheads="1"/>
          </p:cNvSpPr>
          <p:nvPr/>
        </p:nvSpPr>
        <p:spPr bwMode="auto">
          <a:xfrm>
            <a:off x="0" y="2867094"/>
            <a:ext cx="719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Chk1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9433A2F4-47E7-4338-A889-1A227FFC8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t="-245" r="1755" b="42258"/>
          <a:stretch/>
        </p:blipFill>
        <p:spPr bwMode="auto">
          <a:xfrm>
            <a:off x="950223" y="1675964"/>
            <a:ext cx="8101012" cy="416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C8AB22-5517-4ADD-81D3-89999AB1D507}"/>
              </a:ext>
            </a:extLst>
          </p:cNvPr>
          <p:cNvSpPr/>
          <p:nvPr/>
        </p:nvSpPr>
        <p:spPr>
          <a:xfrm>
            <a:off x="1139687" y="2531165"/>
            <a:ext cx="3829878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66A2B6-3F14-49C6-9E47-59C614F89DBB}"/>
              </a:ext>
            </a:extLst>
          </p:cNvPr>
          <p:cNvSpPr/>
          <p:nvPr/>
        </p:nvSpPr>
        <p:spPr>
          <a:xfrm>
            <a:off x="5156384" y="2729948"/>
            <a:ext cx="3682816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9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TextBox 13"/>
          <p:cNvSpPr txBox="1">
            <a:spLocks noChangeArrowheads="1"/>
          </p:cNvSpPr>
          <p:nvPr/>
        </p:nvSpPr>
        <p:spPr bwMode="auto">
          <a:xfrm>
            <a:off x="69063" y="3244850"/>
            <a:ext cx="827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pChk1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013449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620698" y="6921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114431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655154" y="7074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201633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724533" y="680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230845" y="7074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7B38B186-2553-4355-8240-9921AFA8C3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4" t="524" r="8348" b="40945"/>
          <a:stretch/>
        </p:blipFill>
        <p:spPr bwMode="auto">
          <a:xfrm>
            <a:off x="896151" y="1163617"/>
            <a:ext cx="8247849" cy="453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DEE116-CD15-4A1C-8F07-49ADD49BB2B6}"/>
              </a:ext>
            </a:extLst>
          </p:cNvPr>
          <p:cNvSpPr/>
          <p:nvPr/>
        </p:nvSpPr>
        <p:spPr>
          <a:xfrm>
            <a:off x="1013449" y="2146852"/>
            <a:ext cx="3836847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D42AC-A1FF-4804-AD0F-2EDF98E4284B}"/>
              </a:ext>
            </a:extLst>
          </p:cNvPr>
          <p:cNvSpPr/>
          <p:nvPr/>
        </p:nvSpPr>
        <p:spPr>
          <a:xfrm>
            <a:off x="4967594" y="2146852"/>
            <a:ext cx="4057136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393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Group 28"/>
          <p:cNvGrpSpPr>
            <a:grpSpLocks/>
          </p:cNvGrpSpPr>
          <p:nvPr/>
        </p:nvGrpSpPr>
        <p:grpSpPr bwMode="auto">
          <a:xfrm>
            <a:off x="107950" y="4437062"/>
            <a:ext cx="1072473" cy="490018"/>
            <a:chOff x="179512" y="3803385"/>
            <a:chExt cx="1073520" cy="489193"/>
          </a:xfrm>
        </p:grpSpPr>
        <p:sp>
          <p:nvSpPr>
            <p:cNvPr id="3102" name="TextBox 29"/>
            <p:cNvSpPr txBox="1">
              <a:spLocks noChangeArrowheads="1"/>
            </p:cNvSpPr>
            <p:nvPr/>
          </p:nvSpPr>
          <p:spPr bwMode="auto">
            <a:xfrm>
              <a:off x="179648" y="3803385"/>
              <a:ext cx="1052662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FANCD2-L</a:t>
              </a:r>
            </a:p>
          </p:txBody>
        </p:sp>
        <p:sp>
          <p:nvSpPr>
            <p:cNvPr id="3103" name="TextBox 30"/>
            <p:cNvSpPr txBox="1">
              <a:spLocks noChangeArrowheads="1"/>
            </p:cNvSpPr>
            <p:nvPr/>
          </p:nvSpPr>
          <p:spPr bwMode="auto">
            <a:xfrm>
              <a:off x="179512" y="3985319"/>
              <a:ext cx="1073520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FANCD2-S</a:t>
              </a:r>
            </a:p>
          </p:txBody>
        </p:sp>
      </p:grp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2890964" y="712607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3270256" y="7126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3767391" y="69637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4394370" y="68013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5282799" y="6801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5788202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6311102" y="6801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grpSp>
        <p:nvGrpSpPr>
          <p:cNvPr id="27" name="Group 7">
            <a:extLst>
              <a:ext uri="{FF2B5EF4-FFF2-40B4-BE49-F238E27FC236}">
                <a16:creationId xmlns:a16="http://schemas.microsoft.com/office/drawing/2014/main" id="{62A03E7F-559A-49E0-9AB3-B6695AD677CC}"/>
              </a:ext>
            </a:extLst>
          </p:cNvPr>
          <p:cNvGrpSpPr>
            <a:grpSpLocks/>
          </p:cNvGrpSpPr>
          <p:nvPr/>
        </p:nvGrpSpPr>
        <p:grpSpPr bwMode="auto">
          <a:xfrm>
            <a:off x="1317162" y="1172606"/>
            <a:ext cx="7416239" cy="5559966"/>
            <a:chOff x="-251602" y="963681"/>
            <a:chExt cx="7414917" cy="5563160"/>
          </a:xfrm>
        </p:grpSpPr>
        <p:pic>
          <p:nvPicPr>
            <p:cNvPr id="28" name="Picture 23">
              <a:extLst>
                <a:ext uri="{FF2B5EF4-FFF2-40B4-BE49-F238E27FC236}">
                  <a16:creationId xmlns:a16="http://schemas.microsoft.com/office/drawing/2014/main" id="{8C92809C-9DF9-47FF-AD55-CCCC3173A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98" t="50069" r="52702" b="43454"/>
            <a:stretch>
              <a:fillRect/>
            </a:stretch>
          </p:blipFill>
          <p:spPr bwMode="auto">
            <a:xfrm flipH="1">
              <a:off x="3347864" y="4005064"/>
              <a:ext cx="1692188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4">
              <a:extLst>
                <a:ext uri="{FF2B5EF4-FFF2-40B4-BE49-F238E27FC236}">
                  <a16:creationId xmlns:a16="http://schemas.microsoft.com/office/drawing/2014/main" id="{17A04739-841E-4569-9A30-630D372AF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0" t="2326" r="-439" b="10838"/>
            <a:stretch/>
          </p:blipFill>
          <p:spPr bwMode="auto">
            <a:xfrm flipH="1">
              <a:off x="-251602" y="963681"/>
              <a:ext cx="7414917" cy="5563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9EAC053-22EF-42D4-A38E-842377A056D0}"/>
              </a:ext>
            </a:extLst>
          </p:cNvPr>
          <p:cNvSpPr/>
          <p:nvPr/>
        </p:nvSpPr>
        <p:spPr>
          <a:xfrm>
            <a:off x="2716696" y="4212243"/>
            <a:ext cx="2200574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41835C-E50E-4089-A94A-5E5CA58C2FC7}"/>
              </a:ext>
            </a:extLst>
          </p:cNvPr>
          <p:cNvSpPr/>
          <p:nvPr/>
        </p:nvSpPr>
        <p:spPr>
          <a:xfrm>
            <a:off x="5181600" y="4212243"/>
            <a:ext cx="1585601" cy="407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50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Group 28"/>
          <p:cNvGrpSpPr>
            <a:grpSpLocks/>
          </p:cNvGrpSpPr>
          <p:nvPr/>
        </p:nvGrpSpPr>
        <p:grpSpPr bwMode="auto">
          <a:xfrm>
            <a:off x="412480" y="1088542"/>
            <a:ext cx="1072473" cy="490018"/>
            <a:chOff x="179512" y="3803385"/>
            <a:chExt cx="1073520" cy="489193"/>
          </a:xfrm>
        </p:grpSpPr>
        <p:sp>
          <p:nvSpPr>
            <p:cNvPr id="3102" name="TextBox 29"/>
            <p:cNvSpPr txBox="1">
              <a:spLocks noChangeArrowheads="1"/>
            </p:cNvSpPr>
            <p:nvPr/>
          </p:nvSpPr>
          <p:spPr bwMode="auto">
            <a:xfrm>
              <a:off x="179648" y="3803385"/>
              <a:ext cx="1052662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FANCD2-L</a:t>
              </a:r>
            </a:p>
          </p:txBody>
        </p:sp>
        <p:sp>
          <p:nvSpPr>
            <p:cNvPr id="3103" name="TextBox 30"/>
            <p:cNvSpPr txBox="1">
              <a:spLocks noChangeArrowheads="1"/>
            </p:cNvSpPr>
            <p:nvPr/>
          </p:nvSpPr>
          <p:spPr bwMode="auto">
            <a:xfrm>
              <a:off x="179512" y="3985319"/>
              <a:ext cx="1073520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FANCD2-S</a:t>
              </a:r>
            </a:p>
          </p:txBody>
        </p:sp>
      </p:grp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4178944" y="66757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4721565" y="66756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5347532" y="67416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5927224" y="65778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6872167" y="65778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432956" y="65777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059853" y="67416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2" name="Picture 21" descr="Screen Clipping">
            <a:extLst>
              <a:ext uri="{FF2B5EF4-FFF2-40B4-BE49-F238E27FC236}">
                <a16:creationId xmlns:a16="http://schemas.microsoft.com/office/drawing/2014/main" id="{F0A02E52-0374-4261-9D8F-36E26888D4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" t="-1" r="-260" b="-147885"/>
          <a:stretch/>
        </p:blipFill>
        <p:spPr bwMode="auto">
          <a:xfrm flipH="1">
            <a:off x="4057739" y="1088542"/>
            <a:ext cx="4673781" cy="1045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DFA481-9ED0-4924-870F-64B601F14F5A}"/>
              </a:ext>
            </a:extLst>
          </p:cNvPr>
          <p:cNvSpPr/>
          <p:nvPr/>
        </p:nvSpPr>
        <p:spPr>
          <a:xfrm>
            <a:off x="4178944" y="1088542"/>
            <a:ext cx="2141336" cy="4089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43E1CD-0260-4379-B82D-0F55266CE4FA}"/>
              </a:ext>
            </a:extLst>
          </p:cNvPr>
          <p:cNvSpPr/>
          <p:nvPr/>
        </p:nvSpPr>
        <p:spPr>
          <a:xfrm>
            <a:off x="6723400" y="1088542"/>
            <a:ext cx="1859353" cy="4089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60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TextBox 3"/>
          <p:cNvSpPr txBox="1">
            <a:spLocks noChangeArrowheads="1"/>
          </p:cNvSpPr>
          <p:nvPr/>
        </p:nvSpPr>
        <p:spPr bwMode="auto">
          <a:xfrm>
            <a:off x="-122941" y="2416154"/>
            <a:ext cx="1044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FANCD2</a:t>
            </a:r>
          </a:p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(s331)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64D6EC6-404E-47B3-8644-AE1AF80E7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-112" r="-540" b="58627"/>
          <a:stretch/>
        </p:blipFill>
        <p:spPr bwMode="auto">
          <a:xfrm>
            <a:off x="921634" y="1088236"/>
            <a:ext cx="8222366" cy="324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72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TextBox 21"/>
          <p:cNvSpPr txBox="1">
            <a:spLocks noChangeArrowheads="1"/>
          </p:cNvSpPr>
          <p:nvPr/>
        </p:nvSpPr>
        <p:spPr bwMode="auto">
          <a:xfrm>
            <a:off x="-123927" y="638447"/>
            <a:ext cx="93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FANCG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702189" y="6921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134489" y="6921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1577475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153224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2670459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244707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3830020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4705835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222728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5797891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401237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6945897" y="67416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571003" y="6687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24D5946C-8871-42BD-9563-13C0B2851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 t="-235" r="2423" b="41636"/>
          <a:stretch/>
        </p:blipFill>
        <p:spPr bwMode="auto">
          <a:xfrm>
            <a:off x="582057" y="1200978"/>
            <a:ext cx="8574158" cy="477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35FECE-11FF-457D-AB94-857F234C903C}"/>
              </a:ext>
            </a:extLst>
          </p:cNvPr>
          <p:cNvSpPr/>
          <p:nvPr/>
        </p:nvSpPr>
        <p:spPr>
          <a:xfrm>
            <a:off x="812698" y="2809461"/>
            <a:ext cx="3540222" cy="463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CDE3FE-F2E6-45E0-B0D1-E0005A737B06}"/>
              </a:ext>
            </a:extLst>
          </p:cNvPr>
          <p:cNvSpPr/>
          <p:nvPr/>
        </p:nvSpPr>
        <p:spPr>
          <a:xfrm>
            <a:off x="4583561" y="2809461"/>
            <a:ext cx="4147959" cy="463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329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TextBox 20"/>
          <p:cNvSpPr txBox="1">
            <a:spLocks noChangeArrowheads="1"/>
          </p:cNvSpPr>
          <p:nvPr/>
        </p:nvSpPr>
        <p:spPr bwMode="auto">
          <a:xfrm>
            <a:off x="18224" y="569222"/>
            <a:ext cx="936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FANCG</a:t>
            </a:r>
          </a:p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(s7)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5">
            <a:extLst>
              <a:ext uri="{FF2B5EF4-FFF2-40B4-BE49-F238E27FC236}">
                <a16:creationId xmlns:a16="http://schemas.microsoft.com/office/drawing/2014/main" id="{E00103B8-63D9-4350-B4BC-F27CFEDAF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1" t="62387" r="1539" b="-21928"/>
          <a:stretch/>
        </p:blipFill>
        <p:spPr bwMode="auto">
          <a:xfrm>
            <a:off x="941597" y="1070596"/>
            <a:ext cx="8189151" cy="421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295536-4687-407F-AB80-E5DF3C8480B1}"/>
              </a:ext>
            </a:extLst>
          </p:cNvPr>
          <p:cNvSpPr/>
          <p:nvPr/>
        </p:nvSpPr>
        <p:spPr>
          <a:xfrm>
            <a:off x="1457739" y="3286539"/>
            <a:ext cx="3538331" cy="4505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B0F9DD-5E4D-4B8A-8AA7-7AEA3FA0863C}"/>
              </a:ext>
            </a:extLst>
          </p:cNvPr>
          <p:cNvSpPr/>
          <p:nvPr/>
        </p:nvSpPr>
        <p:spPr>
          <a:xfrm>
            <a:off x="5156384" y="3286539"/>
            <a:ext cx="3855094" cy="4505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855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928" y="86503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B-actin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898893" y="883478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266975" y="872825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216495" y="84175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796972" y="85138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308666" y="85138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764036" y="84175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307415" y="85807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FCC5E050-D837-4717-B733-DABCC9F1B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" t="52599" r="-152" b="301"/>
          <a:stretch/>
        </p:blipFill>
        <p:spPr bwMode="auto">
          <a:xfrm>
            <a:off x="832235" y="1245022"/>
            <a:ext cx="8388625" cy="3577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4810CBA-7800-484A-8855-385C2BFA8556}"/>
              </a:ext>
            </a:extLst>
          </p:cNvPr>
          <p:cNvSpPr/>
          <p:nvPr/>
        </p:nvSpPr>
        <p:spPr>
          <a:xfrm>
            <a:off x="1216494" y="3429000"/>
            <a:ext cx="7775047" cy="453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45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191683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ATR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9D40B45D-78D8-4D21-9099-413CAB544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43429" r="572" b="1273"/>
          <a:stretch/>
        </p:blipFill>
        <p:spPr bwMode="auto">
          <a:xfrm>
            <a:off x="1116013" y="1941624"/>
            <a:ext cx="8027987" cy="4074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713DAD-D98F-451F-BFEF-FDB664D4D2DF}"/>
              </a:ext>
            </a:extLst>
          </p:cNvPr>
          <p:cNvSpPr/>
          <p:nvPr/>
        </p:nvSpPr>
        <p:spPr>
          <a:xfrm>
            <a:off x="1376337" y="3710609"/>
            <a:ext cx="3650211" cy="5035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7DD8AE-EEE2-4F1B-874F-69B31422FA55}"/>
              </a:ext>
            </a:extLst>
          </p:cNvPr>
          <p:cNvSpPr/>
          <p:nvPr/>
        </p:nvSpPr>
        <p:spPr>
          <a:xfrm>
            <a:off x="5098953" y="3710609"/>
            <a:ext cx="3892589" cy="5035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854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249289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pATR</a:t>
            </a:r>
            <a:endParaRPr lang="en-GB" dirty="0"/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CFF3D516-367B-40CC-B693-C3720EDC0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43725" r="6639" b="12"/>
          <a:stretch/>
        </p:blipFill>
        <p:spPr bwMode="auto">
          <a:xfrm>
            <a:off x="1043608" y="1603514"/>
            <a:ext cx="8100392" cy="38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EC7542-D734-4B7E-B97C-2A2F8B6125C6}"/>
              </a:ext>
            </a:extLst>
          </p:cNvPr>
          <p:cNvSpPr/>
          <p:nvPr/>
        </p:nvSpPr>
        <p:spPr>
          <a:xfrm>
            <a:off x="1219201" y="3750365"/>
            <a:ext cx="7772342" cy="5035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70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3528" y="32036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Chk1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17761A2B-C7F0-4DC3-993B-1CDA6A100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58259" r="1737" b="34"/>
          <a:stretch/>
        </p:blipFill>
        <p:spPr bwMode="auto">
          <a:xfrm>
            <a:off x="1192696" y="1696278"/>
            <a:ext cx="7798846" cy="287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1276BE-1800-4204-A949-437F20C8020A}"/>
              </a:ext>
            </a:extLst>
          </p:cNvPr>
          <p:cNvSpPr/>
          <p:nvPr/>
        </p:nvSpPr>
        <p:spPr>
          <a:xfrm>
            <a:off x="1376337" y="3074504"/>
            <a:ext cx="3540220" cy="49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006D3D-74C9-4A20-8776-FEA19C297F38}"/>
              </a:ext>
            </a:extLst>
          </p:cNvPr>
          <p:cNvSpPr/>
          <p:nvPr/>
        </p:nvSpPr>
        <p:spPr>
          <a:xfrm>
            <a:off x="5100198" y="3203684"/>
            <a:ext cx="3720274" cy="49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004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9512" y="377974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pChk1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3813C8E0-B176-4433-8AD4-3A091DDECA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" t="58766" r="7665" b="-112"/>
          <a:stretch/>
        </p:blipFill>
        <p:spPr bwMode="auto">
          <a:xfrm>
            <a:off x="1043608" y="2146852"/>
            <a:ext cx="8100392" cy="295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2859B6-9175-47B6-A1E1-E42B0371F743}"/>
              </a:ext>
            </a:extLst>
          </p:cNvPr>
          <p:cNvSpPr/>
          <p:nvPr/>
        </p:nvSpPr>
        <p:spPr>
          <a:xfrm>
            <a:off x="1376337" y="3779748"/>
            <a:ext cx="7615205" cy="5404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32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9" name="Picture 26">
            <a:extLst>
              <a:ext uri="{FF2B5EF4-FFF2-40B4-BE49-F238E27FC236}">
                <a16:creationId xmlns:a16="http://schemas.microsoft.com/office/drawing/2014/main" id="{865FAA37-5EA7-44E2-82C9-BBB65DA39D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8" t="1025" r="1086" b="36019"/>
          <a:stretch/>
        </p:blipFill>
        <p:spPr bwMode="auto">
          <a:xfrm>
            <a:off x="325069" y="1575524"/>
            <a:ext cx="727992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7" descr="Screen Clipping">
            <a:extLst>
              <a:ext uri="{FF2B5EF4-FFF2-40B4-BE49-F238E27FC236}">
                <a16:creationId xmlns:a16="http://schemas.microsoft.com/office/drawing/2014/main" id="{C02D174F-DB5A-4FA1-B6D0-914BB70A7A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25" b="1926"/>
          <a:stretch/>
        </p:blipFill>
        <p:spPr bwMode="auto">
          <a:xfrm>
            <a:off x="5156560" y="1185088"/>
            <a:ext cx="4011536" cy="53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0" y="3814944"/>
            <a:ext cx="1072473" cy="489711"/>
            <a:chOff x="179512" y="3803385"/>
            <a:chExt cx="1072473" cy="489711"/>
          </a:xfrm>
        </p:grpSpPr>
        <p:sp>
          <p:nvSpPr>
            <p:cNvPr id="33" name="TextBox 32"/>
            <p:cNvSpPr txBox="1"/>
            <p:nvPr/>
          </p:nvSpPr>
          <p:spPr>
            <a:xfrm>
              <a:off x="179648" y="3803385"/>
              <a:ext cx="1051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9512" y="3985319"/>
              <a:ext cx="10724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FANCD2-S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242BB9D-35E9-44EE-95ED-786A1E7D3E0C}"/>
              </a:ext>
            </a:extLst>
          </p:cNvPr>
          <p:cNvSpPr/>
          <p:nvPr/>
        </p:nvSpPr>
        <p:spPr>
          <a:xfrm>
            <a:off x="1132258" y="3814944"/>
            <a:ext cx="3903410" cy="537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A89CBF-F087-4E5D-9E01-46B330E030E7}"/>
              </a:ext>
            </a:extLst>
          </p:cNvPr>
          <p:cNvSpPr/>
          <p:nvPr/>
        </p:nvSpPr>
        <p:spPr>
          <a:xfrm>
            <a:off x="5156560" y="1180581"/>
            <a:ext cx="2161224" cy="537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62A122-136E-40B8-AC93-4C0542869840}"/>
              </a:ext>
            </a:extLst>
          </p:cNvPr>
          <p:cNvSpPr/>
          <p:nvPr/>
        </p:nvSpPr>
        <p:spPr>
          <a:xfrm>
            <a:off x="7431036" y="1194712"/>
            <a:ext cx="1712964" cy="5230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B468EB1-42B0-48E8-8BCF-4D3B0B64269E}"/>
              </a:ext>
            </a:extLst>
          </p:cNvPr>
          <p:cNvGrpSpPr/>
          <p:nvPr/>
        </p:nvGrpSpPr>
        <p:grpSpPr>
          <a:xfrm>
            <a:off x="-61026" y="1127871"/>
            <a:ext cx="1072473" cy="489711"/>
            <a:chOff x="179512" y="3803385"/>
            <a:chExt cx="1072473" cy="48971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872141-1DD3-4BDA-925F-61A0DFFDFE41}"/>
                </a:ext>
              </a:extLst>
            </p:cNvPr>
            <p:cNvSpPr txBox="1"/>
            <p:nvPr/>
          </p:nvSpPr>
          <p:spPr>
            <a:xfrm>
              <a:off x="179648" y="3803385"/>
              <a:ext cx="1051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FANCD2-L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1BBF58-5592-4BF8-A9B9-08CD9DF67FB3}"/>
                </a:ext>
              </a:extLst>
            </p:cNvPr>
            <p:cNvSpPr txBox="1"/>
            <p:nvPr/>
          </p:nvSpPr>
          <p:spPr>
            <a:xfrm>
              <a:off x="179512" y="3985319"/>
              <a:ext cx="10724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238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39934" y="734304"/>
            <a:ext cx="1043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FANCD2</a:t>
            </a:r>
          </a:p>
          <a:p>
            <a:pPr algn="ctr"/>
            <a:r>
              <a:rPr lang="en-GB" sz="1600" dirty="0"/>
              <a:t>(s331)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8164ACA2-C802-4254-BAF4-0875E25C1A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t="54431" r="189" b="505"/>
          <a:stretch/>
        </p:blipFill>
        <p:spPr bwMode="auto">
          <a:xfrm>
            <a:off x="591898" y="1325769"/>
            <a:ext cx="8547652" cy="348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3A3452-CA82-470C-A504-9A8AF9096FC5}"/>
              </a:ext>
            </a:extLst>
          </p:cNvPr>
          <p:cNvSpPr/>
          <p:nvPr/>
        </p:nvSpPr>
        <p:spPr>
          <a:xfrm>
            <a:off x="1003674" y="3551583"/>
            <a:ext cx="3687596" cy="4903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9AFCA2-DD82-4CB8-AAA6-153CF1C231FD}"/>
              </a:ext>
            </a:extLst>
          </p:cNvPr>
          <p:cNvSpPr/>
          <p:nvPr/>
        </p:nvSpPr>
        <p:spPr>
          <a:xfrm>
            <a:off x="5026548" y="3551583"/>
            <a:ext cx="3964994" cy="4903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16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662" y="8513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FANCG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3894109" y="85807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322688" y="841334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2697752" y="84133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949766" y="84175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1512262" y="85807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236283" y="85137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16B210B3-6E3A-453D-9277-0E4D0F7E62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8" t="60425" r="4971" b="-170"/>
          <a:stretch/>
        </p:blipFill>
        <p:spPr bwMode="auto">
          <a:xfrm>
            <a:off x="891870" y="1815307"/>
            <a:ext cx="8269355" cy="296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9F2DF4-9206-4777-8B92-BF42315F50D3}"/>
              </a:ext>
            </a:extLst>
          </p:cNvPr>
          <p:cNvSpPr/>
          <p:nvPr/>
        </p:nvSpPr>
        <p:spPr>
          <a:xfrm>
            <a:off x="949766" y="3790122"/>
            <a:ext cx="3553882" cy="4770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89EC77-C95F-4FF1-BCA9-DD36143E1DA0}"/>
              </a:ext>
            </a:extLst>
          </p:cNvPr>
          <p:cNvSpPr/>
          <p:nvPr/>
        </p:nvSpPr>
        <p:spPr>
          <a:xfrm>
            <a:off x="4797287" y="3790122"/>
            <a:ext cx="4346713" cy="5698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C4BD2F-E5F6-4D5E-86B9-9FF06522937E}"/>
              </a:ext>
            </a:extLst>
          </p:cNvPr>
          <p:cNvCxnSpPr>
            <a:stCxn id="48" idx="2"/>
          </p:cNvCxnSpPr>
          <p:nvPr/>
        </p:nvCxnSpPr>
        <p:spPr>
          <a:xfrm flipH="1">
            <a:off x="5026548" y="1165848"/>
            <a:ext cx="580584" cy="2624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C10EC87-06E5-4C17-93C4-C90B2BB17F1C}"/>
              </a:ext>
            </a:extLst>
          </p:cNvPr>
          <p:cNvCxnSpPr/>
          <p:nvPr/>
        </p:nvCxnSpPr>
        <p:spPr>
          <a:xfrm flipH="1">
            <a:off x="5734826" y="1227402"/>
            <a:ext cx="251593" cy="2599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D0977B-F05B-4ED3-B588-F0E5AB0BA86F}"/>
              </a:ext>
            </a:extLst>
          </p:cNvPr>
          <p:cNvCxnSpPr>
            <a:stCxn id="50" idx="2"/>
          </p:cNvCxnSpPr>
          <p:nvPr/>
        </p:nvCxnSpPr>
        <p:spPr>
          <a:xfrm flipH="1">
            <a:off x="6217683" y="1159157"/>
            <a:ext cx="408870" cy="2630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92CC2FB-A30B-4355-99EB-F9228B15B52B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6808750" y="1165847"/>
            <a:ext cx="311143" cy="2624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34132A4-B71A-4892-AEE3-7BFEE7B90202}"/>
              </a:ext>
            </a:extLst>
          </p:cNvPr>
          <p:cNvCxnSpPr>
            <a:stCxn id="47" idx="2"/>
          </p:cNvCxnSpPr>
          <p:nvPr/>
        </p:nvCxnSpPr>
        <p:spPr>
          <a:xfrm flipH="1">
            <a:off x="7446859" y="1159157"/>
            <a:ext cx="182068" cy="2630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1826857-AF47-476E-8FAA-EF012C6F78AA}"/>
              </a:ext>
            </a:extLst>
          </p:cNvPr>
          <p:cNvCxnSpPr>
            <a:stCxn id="46" idx="2"/>
          </p:cNvCxnSpPr>
          <p:nvPr/>
        </p:nvCxnSpPr>
        <p:spPr>
          <a:xfrm flipH="1">
            <a:off x="8069145" y="1169088"/>
            <a:ext cx="98451" cy="2614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7C78388-A248-4E0C-82C3-0B72714FB80B}"/>
              </a:ext>
            </a:extLst>
          </p:cNvPr>
          <p:cNvCxnSpPr>
            <a:stCxn id="45" idx="2"/>
          </p:cNvCxnSpPr>
          <p:nvPr/>
        </p:nvCxnSpPr>
        <p:spPr>
          <a:xfrm>
            <a:off x="8730092" y="1149532"/>
            <a:ext cx="22358" cy="2633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4">
            <a:extLst>
              <a:ext uri="{FF2B5EF4-FFF2-40B4-BE49-F238E27FC236}">
                <a16:creationId xmlns:a16="http://schemas.microsoft.com/office/drawing/2014/main" id="{96DB5119-2C6E-4ECE-B0F0-7341225A2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0" t="73342" r="-817" b="-261"/>
          <a:stretch/>
        </p:blipFill>
        <p:spPr bwMode="auto">
          <a:xfrm>
            <a:off x="882559" y="5194852"/>
            <a:ext cx="6655334" cy="156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Box 21">
            <a:extLst>
              <a:ext uri="{FF2B5EF4-FFF2-40B4-BE49-F238E27FC236}">
                <a16:creationId xmlns:a16="http://schemas.microsoft.com/office/drawing/2014/main" id="{041D6634-098F-4872-9772-937BFD0EC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793" y="4798959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9C61957-0A15-453B-BBE7-519902141A5E}"/>
              </a:ext>
            </a:extLst>
          </p:cNvPr>
          <p:cNvSpPr/>
          <p:nvPr/>
        </p:nvSpPr>
        <p:spPr>
          <a:xfrm>
            <a:off x="6626553" y="5976730"/>
            <a:ext cx="493340" cy="358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098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0" y="81730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FANCG</a:t>
            </a:r>
          </a:p>
          <a:p>
            <a:pPr algn="ctr"/>
            <a:r>
              <a:rPr lang="en-GB" sz="1600" dirty="0"/>
              <a:t>(s7)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3920116" y="87280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367478" y="88609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2720870" y="886092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632597" y="8811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054830" y="881155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1576098" y="88609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114717" y="87280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81945" y="87127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747859" y="874560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134345" y="877931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4907706" y="85807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313615" y="872804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5916247" y="877931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491492" y="871385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5">
            <a:extLst>
              <a:ext uri="{FF2B5EF4-FFF2-40B4-BE49-F238E27FC236}">
                <a16:creationId xmlns:a16="http://schemas.microsoft.com/office/drawing/2014/main" id="{8C65D9BB-5448-4D65-A175-476084EBE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" t="-226" r="8284" b="37878"/>
          <a:stretch/>
        </p:blipFill>
        <p:spPr bwMode="auto">
          <a:xfrm>
            <a:off x="624663" y="1192254"/>
            <a:ext cx="8459487" cy="440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F722DE-785E-44E9-BCE5-13FE608CC444}"/>
              </a:ext>
            </a:extLst>
          </p:cNvPr>
          <p:cNvSpPr/>
          <p:nvPr/>
        </p:nvSpPr>
        <p:spPr>
          <a:xfrm>
            <a:off x="624663" y="3140765"/>
            <a:ext cx="3947337" cy="5847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AA7EAC-2886-486C-8790-F7482A54EEC2}"/>
              </a:ext>
            </a:extLst>
          </p:cNvPr>
          <p:cNvSpPr/>
          <p:nvPr/>
        </p:nvSpPr>
        <p:spPr>
          <a:xfrm>
            <a:off x="4797287" y="3233530"/>
            <a:ext cx="4286863" cy="492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557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297</Words>
  <Application>Microsoft Office PowerPoint</Application>
  <PresentationFormat>On-screen Show (4:3)</PresentationFormat>
  <Paragraphs>289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Ho</dc:creator>
  <cp:lastModifiedBy>Michael Ho</cp:lastModifiedBy>
  <cp:revision>24</cp:revision>
  <dcterms:created xsi:type="dcterms:W3CDTF">2017-03-04T22:47:20Z</dcterms:created>
  <dcterms:modified xsi:type="dcterms:W3CDTF">2020-03-28T17:05:22Z</dcterms:modified>
</cp:coreProperties>
</file>